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1" r:id="rId2"/>
    <p:sldId id="267" r:id="rId3"/>
    <p:sldId id="265" r:id="rId4"/>
    <p:sldId id="268" r:id="rId5"/>
  </p:sldIdLst>
  <p:sldSz cx="15119350" cy="10691813"/>
  <p:notesSz cx="6858000" cy="9144000"/>
  <p:embeddedFontLst>
    <p:embeddedFont>
      <p:font typeface="Averta" panose="020B0604020202020204" charset="0"/>
      <p:regular r:id="rId6"/>
      <p:bold r:id="rId7"/>
    </p:embeddedFont>
    <p:embeddedFont>
      <p:font typeface="Averta Extrathin" panose="020B0604020202020204" charset="0"/>
      <p:regular r:id="rId8"/>
    </p:embeddedFont>
    <p:embeddedFont>
      <p:font typeface="Averta Light" panose="020B0604020202020204" charset="0"/>
      <p:regular r:id="rId9"/>
    </p:embeddedFont>
    <p:embeddedFont>
      <p:font typeface="Averta Semibold" panose="020B0604020202020204" charset="0"/>
      <p:bold r:id="rId10"/>
    </p:embeddedFont>
    <p:embeddedFont>
      <p:font typeface="Averta-Regular" panose="00000500000000000000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tencil" panose="040409050D0802020404" pitchFamily="82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49B"/>
    <a:srgbClr val="0470B8"/>
    <a:srgbClr val="1B3F5C"/>
    <a:srgbClr val="20629F"/>
    <a:srgbClr val="E6E6E6"/>
    <a:srgbClr val="008ECE"/>
    <a:srgbClr val="E92A2E"/>
    <a:srgbClr val="00A9DF"/>
    <a:srgbClr val="064564"/>
    <a:srgbClr val="00A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4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17429EC-A175-43B5-A7AE-BD452C9FA1C8}"/>
              </a:ext>
            </a:extLst>
          </p:cNvPr>
          <p:cNvCxnSpPr/>
          <p:nvPr userDrawn="1"/>
        </p:nvCxnSpPr>
        <p:spPr>
          <a:xfrm>
            <a:off x="907999" y="8577901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D0109A0-B765-417C-A685-5847EE7D049D}"/>
              </a:ext>
            </a:extLst>
          </p:cNvPr>
          <p:cNvCxnSpPr/>
          <p:nvPr userDrawn="1"/>
        </p:nvCxnSpPr>
        <p:spPr>
          <a:xfrm>
            <a:off x="907998" y="9084720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08BE71D-6858-4F4D-89BF-950B23EA66AA}"/>
              </a:ext>
            </a:extLst>
          </p:cNvPr>
          <p:cNvCxnSpPr/>
          <p:nvPr userDrawn="1"/>
        </p:nvCxnSpPr>
        <p:spPr>
          <a:xfrm>
            <a:off x="907998" y="9591539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0BADE22-A3CF-4382-8E8C-67EDDFFBC642}"/>
              </a:ext>
            </a:extLst>
          </p:cNvPr>
          <p:cNvCxnSpPr>
            <a:cxnSpLocks/>
          </p:cNvCxnSpPr>
          <p:nvPr userDrawn="1"/>
        </p:nvCxnSpPr>
        <p:spPr>
          <a:xfrm>
            <a:off x="5561086" y="7534645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AE1FF89-AE73-4D6C-B59E-107F201D0438}"/>
              </a:ext>
            </a:extLst>
          </p:cNvPr>
          <p:cNvCxnSpPr>
            <a:cxnSpLocks/>
          </p:cNvCxnSpPr>
          <p:nvPr userDrawn="1"/>
        </p:nvCxnSpPr>
        <p:spPr>
          <a:xfrm>
            <a:off x="5561086" y="8168307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2B038AA-1D35-40F7-A806-465D7BE3C14B}"/>
              </a:ext>
            </a:extLst>
          </p:cNvPr>
          <p:cNvCxnSpPr>
            <a:cxnSpLocks/>
          </p:cNvCxnSpPr>
          <p:nvPr userDrawn="1"/>
        </p:nvCxnSpPr>
        <p:spPr>
          <a:xfrm>
            <a:off x="5561086" y="8507849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E889183-6DA9-4B03-AB53-67E5CABA7C02}"/>
              </a:ext>
            </a:extLst>
          </p:cNvPr>
          <p:cNvCxnSpPr>
            <a:cxnSpLocks/>
          </p:cNvCxnSpPr>
          <p:nvPr userDrawn="1"/>
        </p:nvCxnSpPr>
        <p:spPr>
          <a:xfrm>
            <a:off x="5561086" y="8847391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0308F2D-2473-4245-8E2A-9783224791A9}"/>
              </a:ext>
            </a:extLst>
          </p:cNvPr>
          <p:cNvCxnSpPr>
            <a:cxnSpLocks/>
          </p:cNvCxnSpPr>
          <p:nvPr userDrawn="1"/>
        </p:nvCxnSpPr>
        <p:spPr>
          <a:xfrm>
            <a:off x="5561086" y="7097498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A51F547-D865-48A9-A695-D878737471C1}"/>
              </a:ext>
            </a:extLst>
          </p:cNvPr>
          <p:cNvCxnSpPr>
            <a:cxnSpLocks/>
          </p:cNvCxnSpPr>
          <p:nvPr userDrawn="1"/>
        </p:nvCxnSpPr>
        <p:spPr>
          <a:xfrm>
            <a:off x="5561086" y="9180261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018C26-DFD3-465F-BEC5-262152E0703B}"/>
              </a:ext>
            </a:extLst>
          </p:cNvPr>
          <p:cNvCxnSpPr>
            <a:cxnSpLocks/>
          </p:cNvCxnSpPr>
          <p:nvPr userDrawn="1"/>
        </p:nvCxnSpPr>
        <p:spPr>
          <a:xfrm>
            <a:off x="5914014" y="9525169"/>
            <a:ext cx="73713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24BCA99-21D4-4A5F-9F4E-D2E267713CFF}"/>
              </a:ext>
            </a:extLst>
          </p:cNvPr>
          <p:cNvCxnSpPr>
            <a:cxnSpLocks/>
          </p:cNvCxnSpPr>
          <p:nvPr userDrawn="1"/>
        </p:nvCxnSpPr>
        <p:spPr>
          <a:xfrm flipH="1">
            <a:off x="5320937" y="6428872"/>
            <a:ext cx="1" cy="3416968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FD2A60D-5143-4346-83D1-C47AC1A7FF8D}"/>
              </a:ext>
            </a:extLst>
          </p:cNvPr>
          <p:cNvCxnSpPr/>
          <p:nvPr userDrawn="1"/>
        </p:nvCxnSpPr>
        <p:spPr>
          <a:xfrm>
            <a:off x="916021" y="5104781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87537E5-934C-4878-9FD7-9395D6D3E20F}"/>
              </a:ext>
            </a:extLst>
          </p:cNvPr>
          <p:cNvCxnSpPr/>
          <p:nvPr userDrawn="1"/>
        </p:nvCxnSpPr>
        <p:spPr>
          <a:xfrm>
            <a:off x="916020" y="5611600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DD1F69D-E7AF-4E5A-B738-118FCD1EE641}"/>
              </a:ext>
            </a:extLst>
          </p:cNvPr>
          <p:cNvCxnSpPr/>
          <p:nvPr userDrawn="1"/>
        </p:nvCxnSpPr>
        <p:spPr>
          <a:xfrm>
            <a:off x="916020" y="6118419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81D6264-B591-40B7-A12F-B058758D240F}"/>
              </a:ext>
            </a:extLst>
          </p:cNvPr>
          <p:cNvCxnSpPr>
            <a:cxnSpLocks/>
          </p:cNvCxnSpPr>
          <p:nvPr userDrawn="1"/>
        </p:nvCxnSpPr>
        <p:spPr>
          <a:xfrm>
            <a:off x="5569108" y="4061525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1F02C97-02D3-43D3-B49E-CAFF8DAEC123}"/>
              </a:ext>
            </a:extLst>
          </p:cNvPr>
          <p:cNvCxnSpPr>
            <a:cxnSpLocks/>
          </p:cNvCxnSpPr>
          <p:nvPr userDrawn="1"/>
        </p:nvCxnSpPr>
        <p:spPr>
          <a:xfrm>
            <a:off x="5569108" y="4695187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23E9A67-848A-4D59-A6EA-F292CBD7017B}"/>
              </a:ext>
            </a:extLst>
          </p:cNvPr>
          <p:cNvCxnSpPr>
            <a:cxnSpLocks/>
          </p:cNvCxnSpPr>
          <p:nvPr userDrawn="1"/>
        </p:nvCxnSpPr>
        <p:spPr>
          <a:xfrm>
            <a:off x="5569108" y="5034729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B4B1B4C-C92E-4401-A9FB-FE6124EA9A2B}"/>
              </a:ext>
            </a:extLst>
          </p:cNvPr>
          <p:cNvCxnSpPr>
            <a:cxnSpLocks/>
          </p:cNvCxnSpPr>
          <p:nvPr userDrawn="1"/>
        </p:nvCxnSpPr>
        <p:spPr>
          <a:xfrm>
            <a:off x="5569108" y="5713813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AC80615-238B-409F-8C7D-F5AEDF05035C}"/>
              </a:ext>
            </a:extLst>
          </p:cNvPr>
          <p:cNvCxnSpPr>
            <a:cxnSpLocks/>
          </p:cNvCxnSpPr>
          <p:nvPr userDrawn="1"/>
        </p:nvCxnSpPr>
        <p:spPr>
          <a:xfrm>
            <a:off x="5569108" y="5374271"/>
            <a:ext cx="75237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9798A79-866B-4E29-9FBF-06BD6B8083B6}"/>
              </a:ext>
            </a:extLst>
          </p:cNvPr>
          <p:cNvCxnSpPr>
            <a:cxnSpLocks/>
          </p:cNvCxnSpPr>
          <p:nvPr userDrawn="1"/>
        </p:nvCxnSpPr>
        <p:spPr>
          <a:xfrm>
            <a:off x="5569108" y="3624378"/>
            <a:ext cx="4349817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7357675-B984-4CAA-AEE4-B5E09420E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5328959" y="2955752"/>
            <a:ext cx="1" cy="3416968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434FF48-4291-4529-BAD4-AF8DB8727FAF}"/>
              </a:ext>
            </a:extLst>
          </p:cNvPr>
          <p:cNvCxnSpPr>
            <a:cxnSpLocks/>
          </p:cNvCxnSpPr>
          <p:nvPr userDrawn="1"/>
        </p:nvCxnSpPr>
        <p:spPr>
          <a:xfrm>
            <a:off x="5922036" y="6052049"/>
            <a:ext cx="7371344" cy="0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23B8FC44-8808-4DB2-A400-997DAB0E1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01" y="113808"/>
            <a:ext cx="7644418" cy="2361061"/>
          </a:xfrm>
          <a:prstGeom prst="rect">
            <a:avLst/>
          </a:prstGeom>
        </p:spPr>
      </p:pic>
      <p:pic>
        <p:nvPicPr>
          <p:cNvPr id="30" name="ACDE86D6-6ED5-4AF6-8386-CAE3DB60695B">
            <a:extLst>
              <a:ext uri="{FF2B5EF4-FFF2-40B4-BE49-F238E27FC236}">
                <a16:creationId xmlns:a16="http://schemas.microsoft.com/office/drawing/2014/main" id="{C8100D71-7395-4B5E-8C9E-ED7348BFC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74" y="259876"/>
            <a:ext cx="7198201" cy="19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4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38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06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27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97090-1D31-42F8-8C37-041ACD929564}"/>
              </a:ext>
            </a:extLst>
          </p:cNvPr>
          <p:cNvSpPr/>
          <p:nvPr userDrawn="1"/>
        </p:nvSpPr>
        <p:spPr>
          <a:xfrm>
            <a:off x="7864167" y="846165"/>
            <a:ext cx="7049118" cy="5827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848C9-754A-4D34-BCEA-03E04086571F}"/>
              </a:ext>
            </a:extLst>
          </p:cNvPr>
          <p:cNvSpPr/>
          <p:nvPr userDrawn="1"/>
        </p:nvSpPr>
        <p:spPr>
          <a:xfrm>
            <a:off x="304492" y="846166"/>
            <a:ext cx="7031811" cy="51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0591E-3BEA-497A-8AD2-7754FDA09AB7}"/>
              </a:ext>
            </a:extLst>
          </p:cNvPr>
          <p:cNvSpPr/>
          <p:nvPr userDrawn="1"/>
        </p:nvSpPr>
        <p:spPr>
          <a:xfrm rot="5400000">
            <a:off x="399191" y="1210574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57C96EF-55BB-4CC6-970D-B66AC614B242}"/>
              </a:ext>
            </a:extLst>
          </p:cNvPr>
          <p:cNvCxnSpPr>
            <a:cxnSpLocks/>
          </p:cNvCxnSpPr>
          <p:nvPr userDrawn="1"/>
        </p:nvCxnSpPr>
        <p:spPr>
          <a:xfrm>
            <a:off x="206062" y="3741123"/>
            <a:ext cx="1491328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AF32132-F7A0-4FE7-AFFB-AA74AFAC209C}"/>
              </a:ext>
            </a:extLst>
          </p:cNvPr>
          <p:cNvCxnSpPr>
            <a:cxnSpLocks/>
          </p:cNvCxnSpPr>
          <p:nvPr userDrawn="1"/>
        </p:nvCxnSpPr>
        <p:spPr>
          <a:xfrm>
            <a:off x="-92297" y="4743528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F237FBF-5C25-4741-B1DF-5BA7EFF9243F}"/>
              </a:ext>
            </a:extLst>
          </p:cNvPr>
          <p:cNvCxnSpPr>
            <a:cxnSpLocks/>
          </p:cNvCxnSpPr>
          <p:nvPr userDrawn="1"/>
        </p:nvCxnSpPr>
        <p:spPr>
          <a:xfrm>
            <a:off x="0" y="5542018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8B3A9BB-C0D9-49FB-B840-C7C6F2ECF0D0}"/>
              </a:ext>
            </a:extLst>
          </p:cNvPr>
          <p:cNvCxnSpPr>
            <a:cxnSpLocks/>
          </p:cNvCxnSpPr>
          <p:nvPr userDrawn="1"/>
        </p:nvCxnSpPr>
        <p:spPr>
          <a:xfrm>
            <a:off x="7553472" y="4741380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CD14989-D9A4-43F0-BC99-2EC29076B7D5}"/>
              </a:ext>
            </a:extLst>
          </p:cNvPr>
          <p:cNvCxnSpPr>
            <a:cxnSpLocks/>
          </p:cNvCxnSpPr>
          <p:nvPr userDrawn="1"/>
        </p:nvCxnSpPr>
        <p:spPr>
          <a:xfrm>
            <a:off x="7553472" y="5411080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DF8CC88-2B2E-4159-89CC-8A8BDBA29D0B}"/>
              </a:ext>
            </a:extLst>
          </p:cNvPr>
          <p:cNvCxnSpPr>
            <a:cxnSpLocks/>
          </p:cNvCxnSpPr>
          <p:nvPr userDrawn="1"/>
        </p:nvCxnSpPr>
        <p:spPr>
          <a:xfrm>
            <a:off x="7553472" y="6220302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74CFE-8171-4DF9-A1F2-A92ECE455406}"/>
              </a:ext>
            </a:extLst>
          </p:cNvPr>
          <p:cNvSpPr/>
          <p:nvPr userDrawn="1"/>
        </p:nvSpPr>
        <p:spPr>
          <a:xfrm rot="5400000">
            <a:off x="7982711" y="1221305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99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97090-1D31-42F8-8C37-041ACD929564}"/>
              </a:ext>
            </a:extLst>
          </p:cNvPr>
          <p:cNvSpPr/>
          <p:nvPr userDrawn="1"/>
        </p:nvSpPr>
        <p:spPr>
          <a:xfrm>
            <a:off x="7864167" y="846165"/>
            <a:ext cx="7049118" cy="5827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848C9-754A-4D34-BCEA-03E04086571F}"/>
              </a:ext>
            </a:extLst>
          </p:cNvPr>
          <p:cNvSpPr/>
          <p:nvPr userDrawn="1"/>
        </p:nvSpPr>
        <p:spPr>
          <a:xfrm>
            <a:off x="304492" y="846166"/>
            <a:ext cx="7031811" cy="51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0591E-3BEA-497A-8AD2-7754FDA09AB7}"/>
              </a:ext>
            </a:extLst>
          </p:cNvPr>
          <p:cNvSpPr/>
          <p:nvPr userDrawn="1"/>
        </p:nvSpPr>
        <p:spPr>
          <a:xfrm rot="5400000">
            <a:off x="399191" y="1210574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57C96EF-55BB-4CC6-970D-B66AC614B242}"/>
              </a:ext>
            </a:extLst>
          </p:cNvPr>
          <p:cNvCxnSpPr>
            <a:cxnSpLocks/>
          </p:cNvCxnSpPr>
          <p:nvPr userDrawn="1"/>
        </p:nvCxnSpPr>
        <p:spPr>
          <a:xfrm>
            <a:off x="206062" y="3741123"/>
            <a:ext cx="1491328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AF32132-F7A0-4FE7-AFFB-AA74AFAC209C}"/>
              </a:ext>
            </a:extLst>
          </p:cNvPr>
          <p:cNvCxnSpPr>
            <a:cxnSpLocks/>
          </p:cNvCxnSpPr>
          <p:nvPr userDrawn="1"/>
        </p:nvCxnSpPr>
        <p:spPr>
          <a:xfrm>
            <a:off x="-92297" y="4743528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F237FBF-5C25-4741-B1DF-5BA7EFF9243F}"/>
              </a:ext>
            </a:extLst>
          </p:cNvPr>
          <p:cNvCxnSpPr>
            <a:cxnSpLocks/>
          </p:cNvCxnSpPr>
          <p:nvPr userDrawn="1"/>
        </p:nvCxnSpPr>
        <p:spPr>
          <a:xfrm>
            <a:off x="0" y="5542018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8B3A9BB-C0D9-49FB-B840-C7C6F2ECF0D0}"/>
              </a:ext>
            </a:extLst>
          </p:cNvPr>
          <p:cNvCxnSpPr>
            <a:cxnSpLocks/>
          </p:cNvCxnSpPr>
          <p:nvPr userDrawn="1"/>
        </p:nvCxnSpPr>
        <p:spPr>
          <a:xfrm>
            <a:off x="7553472" y="4741380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CD14989-D9A4-43F0-BC99-2EC29076B7D5}"/>
              </a:ext>
            </a:extLst>
          </p:cNvPr>
          <p:cNvCxnSpPr>
            <a:cxnSpLocks/>
          </p:cNvCxnSpPr>
          <p:nvPr userDrawn="1"/>
        </p:nvCxnSpPr>
        <p:spPr>
          <a:xfrm>
            <a:off x="7553472" y="5411080"/>
            <a:ext cx="755967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DF8CC88-2B2E-4159-89CC-8A8BDBA29D0B}"/>
              </a:ext>
            </a:extLst>
          </p:cNvPr>
          <p:cNvCxnSpPr>
            <a:cxnSpLocks/>
          </p:cNvCxnSpPr>
          <p:nvPr userDrawn="1"/>
        </p:nvCxnSpPr>
        <p:spPr>
          <a:xfrm>
            <a:off x="7553472" y="6220302"/>
            <a:ext cx="76519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74CFE-8171-4DF9-A1F2-A92ECE455406}"/>
              </a:ext>
            </a:extLst>
          </p:cNvPr>
          <p:cNvSpPr/>
          <p:nvPr userDrawn="1"/>
        </p:nvSpPr>
        <p:spPr>
          <a:xfrm rot="5400000">
            <a:off x="7982711" y="1221305"/>
            <a:ext cx="6825897" cy="6542457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F98C97F-E902-46E3-A648-4E0E8EF44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3450"/>
          <a:stretch/>
        </p:blipFill>
        <p:spPr>
          <a:xfrm>
            <a:off x="2187392" y="9207204"/>
            <a:ext cx="10732157" cy="1431819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16050091-99AB-460B-BA80-9BF1663FE180}"/>
              </a:ext>
            </a:extLst>
          </p:cNvPr>
          <p:cNvGrpSpPr/>
          <p:nvPr userDrawn="1"/>
        </p:nvGrpSpPr>
        <p:grpSpPr>
          <a:xfrm>
            <a:off x="2187393" y="7796796"/>
            <a:ext cx="10732157" cy="1411754"/>
            <a:chOff x="-3226574" y="7541519"/>
            <a:chExt cx="13181720" cy="173398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53AC9C3-9D6D-46BE-A210-E810948D5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27" r="57692"/>
            <a:stretch/>
          </p:blipFill>
          <p:spPr>
            <a:xfrm>
              <a:off x="-3226574" y="7541519"/>
              <a:ext cx="6865271" cy="173398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8866802-5D19-415C-9BD9-D82252BAA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398"/>
            <a:stretch/>
          </p:blipFill>
          <p:spPr>
            <a:xfrm>
              <a:off x="109830" y="7541519"/>
              <a:ext cx="9845316" cy="1733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5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40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37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20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77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9439-03DC-401D-9110-5225596BC35B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34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9439-03DC-401D-9110-5225596BC35B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6E093-F8E0-4927-806D-2820A4D97E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28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85C1CBF-8D2B-4CA0-BE2A-61AEC9C83A13}"/>
              </a:ext>
            </a:extLst>
          </p:cNvPr>
          <p:cNvSpPr txBox="1"/>
          <p:nvPr/>
        </p:nvSpPr>
        <p:spPr>
          <a:xfrm rot="21100712">
            <a:off x="585778" y="3448497"/>
            <a:ext cx="141019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Stencil" panose="040409050D0802020404" pitchFamily="82" charset="0"/>
              </a:rPr>
              <a:t>USINE A signature</a:t>
            </a:r>
            <a:endParaRPr lang="fr-FR" sz="16600" dirty="0">
              <a:latin typeface="Stencil" panose="040409050D0802020404" pitchFamily="8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993138-8224-4F09-997B-EF909BCE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77" y="467868"/>
            <a:ext cx="4399530" cy="319584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11E179C-502F-4D49-8308-864C6B56FB59}"/>
              </a:ext>
            </a:extLst>
          </p:cNvPr>
          <p:cNvSpPr txBox="1"/>
          <p:nvPr/>
        </p:nvSpPr>
        <p:spPr>
          <a:xfrm>
            <a:off x="2872471" y="7573051"/>
            <a:ext cx="1179085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Créez vos </a:t>
            </a:r>
            <a:r>
              <a:rPr lang="fr-FR" sz="3200" dirty="0" err="1"/>
              <a:t>SIGNATUREs</a:t>
            </a:r>
            <a:r>
              <a:rPr lang="fr-FR" sz="3200" dirty="0"/>
              <a:t> avec un outil que vous maîtrisez : PowerPoint !</a:t>
            </a:r>
          </a:p>
          <a:p>
            <a:endParaRPr lang="fr-FR" sz="3200" dirty="0"/>
          </a:p>
          <a:p>
            <a:r>
              <a:rPr lang="fr-FR" sz="2800" dirty="0"/>
              <a:t>Amicalement</a:t>
            </a:r>
          </a:p>
          <a:p>
            <a:endParaRPr lang="fr-FR" sz="2800" dirty="0"/>
          </a:p>
          <a:p>
            <a:pPr algn="r"/>
            <a:r>
              <a:rPr lang="fr-FR" sz="2800" dirty="0"/>
              <a:t>Michel Lambinet</a:t>
            </a:r>
          </a:p>
          <a:p>
            <a:pPr algn="r"/>
            <a:r>
              <a:rPr lang="fr-FR" sz="2800" dirty="0"/>
              <a:t>Mars 2021</a:t>
            </a:r>
          </a:p>
        </p:txBody>
      </p:sp>
    </p:spTree>
    <p:extLst>
      <p:ext uri="{BB962C8B-B14F-4D97-AF65-F5344CB8AC3E}">
        <p14:creationId xmlns:p14="http://schemas.microsoft.com/office/powerpoint/2010/main" val="413385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AF4F1F6-D526-4AE7-9730-96BDE61C137B}"/>
              </a:ext>
            </a:extLst>
          </p:cNvPr>
          <p:cNvSpPr txBox="1"/>
          <p:nvPr/>
        </p:nvSpPr>
        <p:spPr>
          <a:xfrm>
            <a:off x="5745750" y="6705844"/>
            <a:ext cx="2491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spc="40" dirty="0">
                <a:solidFill>
                  <a:srgbClr val="1B3F5C"/>
                </a:solidFill>
                <a:latin typeface="Averta Semibold" panose="00000700000000000000" pitchFamily="50" charset="0"/>
              </a:rPr>
              <a:t>Thomas Anth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387651-41EB-4D00-B758-949BA1DCF973}"/>
              </a:ext>
            </a:extLst>
          </p:cNvPr>
          <p:cNvSpPr txBox="1"/>
          <p:nvPr/>
        </p:nvSpPr>
        <p:spPr>
          <a:xfrm>
            <a:off x="5745750" y="7212537"/>
            <a:ext cx="1435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dirty="0">
                <a:solidFill>
                  <a:srgbClr val="11649B"/>
                </a:solidFill>
                <a:latin typeface="Averta-Regular" panose="00000500000000000000" pitchFamily="50" charset="0"/>
              </a:rPr>
              <a:t>Président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943898-082D-4F22-8EC5-67AC88D62277}"/>
              </a:ext>
            </a:extLst>
          </p:cNvPr>
          <p:cNvSpPr txBox="1"/>
          <p:nvPr/>
        </p:nvSpPr>
        <p:spPr>
          <a:xfrm>
            <a:off x="5745750" y="7546680"/>
            <a:ext cx="7425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Fédération Française d’Étude et de Sports Sous-Marins</a:t>
            </a:r>
          </a:p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Comité Départemental du Bas-Rhin</a:t>
            </a:r>
          </a:p>
          <a:p>
            <a:endParaRPr lang="fr-FR" sz="2100" b="1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1802D4-809B-4536-84E8-64ECFCF768DE}"/>
              </a:ext>
            </a:extLst>
          </p:cNvPr>
          <p:cNvSpPr txBox="1"/>
          <p:nvPr/>
        </p:nvSpPr>
        <p:spPr>
          <a:xfrm>
            <a:off x="5745750" y="8195468"/>
            <a:ext cx="4219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20629F"/>
                </a:solidFill>
                <a:latin typeface="Averta-Regular" panose="00000500000000000000" pitchFamily="50" charset="0"/>
              </a:rPr>
              <a:t>p.</a:t>
            </a:r>
            <a:endParaRPr lang="fr-FR" sz="2100" b="1" spc="7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61F77F-4B47-4692-9D43-BCD6CE598F2D}"/>
              </a:ext>
            </a:extLst>
          </p:cNvPr>
          <p:cNvSpPr txBox="1"/>
          <p:nvPr/>
        </p:nvSpPr>
        <p:spPr>
          <a:xfrm>
            <a:off x="5745750" y="8539378"/>
            <a:ext cx="4203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a.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8B3419-D933-43DF-BA3B-2821AEC85E9F}"/>
              </a:ext>
            </a:extLst>
          </p:cNvPr>
          <p:cNvSpPr txBox="1"/>
          <p:nvPr/>
        </p:nvSpPr>
        <p:spPr>
          <a:xfrm>
            <a:off x="5745750" y="8880847"/>
            <a:ext cx="4635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w.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00F475-0B86-4984-A776-20A5215EA467}"/>
              </a:ext>
            </a:extLst>
          </p:cNvPr>
          <p:cNvSpPr txBox="1"/>
          <p:nvPr/>
        </p:nvSpPr>
        <p:spPr>
          <a:xfrm>
            <a:off x="6085387" y="8534347"/>
            <a:ext cx="71109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40" dirty="0">
                <a:solidFill>
                  <a:srgbClr val="1B3F5C"/>
                </a:solidFill>
                <a:latin typeface="Averta-Regular" panose="00000500000000000000" pitchFamily="50" charset="0"/>
              </a:rPr>
              <a:t>19 rue du Chemin de Fer – 67460 Souffelweyersheim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66722C-1233-480F-BA0B-54D8A6F92793}"/>
              </a:ext>
            </a:extLst>
          </p:cNvPr>
          <p:cNvSpPr txBox="1"/>
          <p:nvPr/>
        </p:nvSpPr>
        <p:spPr>
          <a:xfrm>
            <a:off x="6102801" y="8880847"/>
            <a:ext cx="27975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www.ffessm67.fr</a:t>
            </a:r>
            <a:r>
              <a:rPr lang="fr-FR" sz="2100" b="1" dirty="0">
                <a:latin typeface="Averta-Regular" panose="00000500000000000000" pitchFamily="50" charset="0"/>
              </a:rPr>
              <a:t>      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7113CC7-F7FA-44D0-8CF7-90DFF2DB1DF4}"/>
              </a:ext>
            </a:extLst>
          </p:cNvPr>
          <p:cNvSpPr txBox="1"/>
          <p:nvPr/>
        </p:nvSpPr>
        <p:spPr>
          <a:xfrm>
            <a:off x="8494481" y="8801701"/>
            <a:ext cx="3546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thomasanth</a:t>
            </a:r>
            <a:r>
              <a:rPr lang="fr-FR" sz="28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@</a:t>
            </a:r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icloud.com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AB44A89-9131-40BF-B5DF-C3A9CDCA36A9}"/>
              </a:ext>
            </a:extLst>
          </p:cNvPr>
          <p:cNvSpPr txBox="1"/>
          <p:nvPr/>
        </p:nvSpPr>
        <p:spPr>
          <a:xfrm>
            <a:off x="6046197" y="8208528"/>
            <a:ext cx="22050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70" dirty="0">
                <a:solidFill>
                  <a:srgbClr val="1B3F5C"/>
                </a:solidFill>
                <a:latin typeface="Averta-Regular" panose="00000500000000000000" pitchFamily="50" charset="0"/>
              </a:rPr>
              <a:t>06 09 92 36 43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8CD2C9-FD90-4018-9286-5FED2CBA6819}"/>
              </a:ext>
            </a:extLst>
          </p:cNvPr>
          <p:cNvSpPr/>
          <p:nvPr/>
        </p:nvSpPr>
        <p:spPr>
          <a:xfrm>
            <a:off x="-3614116" y="2431991"/>
            <a:ext cx="3169688" cy="26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FBC22B-BE70-4015-AE0D-618E3CE53571}"/>
              </a:ext>
            </a:extLst>
          </p:cNvPr>
          <p:cNvSpPr/>
          <p:nvPr/>
        </p:nvSpPr>
        <p:spPr>
          <a:xfrm rot="5400000">
            <a:off x="-3560812" y="2600676"/>
            <a:ext cx="3069316" cy="2941864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D78206-F968-4E28-9E36-E1A619778AA4}"/>
              </a:ext>
            </a:extLst>
          </p:cNvPr>
          <p:cNvSpPr/>
          <p:nvPr/>
        </p:nvSpPr>
        <p:spPr>
          <a:xfrm>
            <a:off x="-4389952" y="-2620414"/>
            <a:ext cx="3169688" cy="26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C5B07C-DABE-4359-8B82-7FCECB44E0D3}"/>
              </a:ext>
            </a:extLst>
          </p:cNvPr>
          <p:cNvSpPr/>
          <p:nvPr/>
        </p:nvSpPr>
        <p:spPr>
          <a:xfrm rot="5400000">
            <a:off x="-3398764" y="-29855"/>
            <a:ext cx="3069316" cy="2941864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6B311F9F-A759-46FC-A189-35A22F37A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048" y="6705844"/>
            <a:ext cx="3051347" cy="126659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5C77028-C2D2-4E3F-9944-2FAB5BE3C706}"/>
              </a:ext>
            </a:extLst>
          </p:cNvPr>
          <p:cNvSpPr txBox="1"/>
          <p:nvPr/>
        </p:nvSpPr>
        <p:spPr>
          <a:xfrm>
            <a:off x="1163361" y="8791142"/>
            <a:ext cx="3732764" cy="92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fr-FR" sz="3200" b="1" spc="500" dirty="0">
                <a:solidFill>
                  <a:srgbClr val="0470B8"/>
                </a:solidFill>
                <a:latin typeface="Averta Light" panose="00000400000000000000" pitchFamily="50" charset="0"/>
              </a:rPr>
              <a:t>IMMERSION</a:t>
            </a:r>
          </a:p>
          <a:p>
            <a:pPr algn="ctr">
              <a:lnSpc>
                <a:spcPts val="3100"/>
              </a:lnSpc>
            </a:pPr>
            <a:r>
              <a:rPr lang="fr-FR" sz="3200" b="1" spc="500" dirty="0">
                <a:solidFill>
                  <a:srgbClr val="FF0000"/>
                </a:solidFill>
                <a:latin typeface="Averta Light" panose="00000400000000000000" pitchFamily="50" charset="0"/>
              </a:rPr>
              <a:t>&amp;</a:t>
            </a:r>
            <a:r>
              <a:rPr lang="fr-FR" sz="3200" b="1" spc="500" dirty="0">
                <a:solidFill>
                  <a:srgbClr val="0470B8"/>
                </a:solidFill>
                <a:latin typeface="Averta Light" panose="00000400000000000000" pitchFamily="50" charset="0"/>
              </a:rPr>
              <a:t> EMOTION</a:t>
            </a:r>
          </a:p>
        </p:txBody>
      </p:sp>
      <p:sp>
        <p:nvSpPr>
          <p:cNvPr id="1024" name="ZoneTexte 1023">
            <a:extLst>
              <a:ext uri="{FF2B5EF4-FFF2-40B4-BE49-F238E27FC236}">
                <a16:creationId xmlns:a16="http://schemas.microsoft.com/office/drawing/2014/main" id="{16903B4F-6AC2-4DA7-B192-03BC296C2700}"/>
              </a:ext>
            </a:extLst>
          </p:cNvPr>
          <p:cNvSpPr txBox="1"/>
          <p:nvPr/>
        </p:nvSpPr>
        <p:spPr>
          <a:xfrm>
            <a:off x="1352444" y="7941940"/>
            <a:ext cx="1752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cap="all" dirty="0">
                <a:solidFill>
                  <a:srgbClr val="0470B8"/>
                </a:solidFill>
              </a:rPr>
              <a:t>Comité départemental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7812CB5-5B0A-4E21-B1CF-05805CDD657E}"/>
              </a:ext>
            </a:extLst>
          </p:cNvPr>
          <p:cNvSpPr txBox="1"/>
          <p:nvPr/>
        </p:nvSpPr>
        <p:spPr>
          <a:xfrm>
            <a:off x="6305594" y="9254201"/>
            <a:ext cx="4077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11649B"/>
                </a:solidFill>
                <a:latin typeface="Averta-Regular" panose="00000500000000000000" pitchFamily="50" charset="0"/>
              </a:rPr>
              <a:t>codep67ffessm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CD7A695E-F875-4275-A559-BC2DD3C63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162" y="9284313"/>
            <a:ext cx="375316" cy="375316"/>
          </a:xfrm>
          <a:prstGeom prst="rect">
            <a:avLst/>
          </a:prstGeom>
        </p:spPr>
      </p:pic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581A26B-D351-4A91-B77A-3975478DA315}"/>
              </a:ext>
            </a:extLst>
          </p:cNvPr>
          <p:cNvCxnSpPr/>
          <p:nvPr/>
        </p:nvCxnSpPr>
        <p:spPr>
          <a:xfrm>
            <a:off x="5320937" y="6834563"/>
            <a:ext cx="0" cy="2793913"/>
          </a:xfrm>
          <a:prstGeom prst="line">
            <a:avLst/>
          </a:prstGeom>
          <a:ln w="41275">
            <a:solidFill>
              <a:srgbClr val="116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40ED44D-E35C-4832-BC72-3230200835C2}"/>
              </a:ext>
            </a:extLst>
          </p:cNvPr>
          <p:cNvCxnSpPr>
            <a:cxnSpLocks/>
          </p:cNvCxnSpPr>
          <p:nvPr/>
        </p:nvCxnSpPr>
        <p:spPr>
          <a:xfrm flipH="1">
            <a:off x="5320937" y="6428875"/>
            <a:ext cx="1" cy="3416968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1817FE8E-A877-496E-B0D1-FF0E822FB32E}"/>
              </a:ext>
            </a:extLst>
          </p:cNvPr>
          <p:cNvSpPr txBox="1"/>
          <p:nvPr/>
        </p:nvSpPr>
        <p:spPr>
          <a:xfrm>
            <a:off x="5745750" y="3224708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spc="40" dirty="0">
                <a:solidFill>
                  <a:srgbClr val="1B3F5C"/>
                </a:solidFill>
                <a:latin typeface="Averta Semibold" panose="00000700000000000000" pitchFamily="50" charset="0"/>
              </a:rPr>
              <a:t>Michel Lambinet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DD51D1C-5456-406E-886F-D3E11CD89C8C}"/>
              </a:ext>
            </a:extLst>
          </p:cNvPr>
          <p:cNvSpPr txBox="1"/>
          <p:nvPr/>
        </p:nvSpPr>
        <p:spPr>
          <a:xfrm>
            <a:off x="5745750" y="3731401"/>
            <a:ext cx="2130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dirty="0">
                <a:solidFill>
                  <a:srgbClr val="11649B"/>
                </a:solidFill>
                <a:latin typeface="Averta-Regular" panose="00000500000000000000" pitchFamily="50" charset="0"/>
              </a:rPr>
              <a:t>Vice-Président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BEA8420-1CA7-42CE-A0C2-7A2260A0D788}"/>
              </a:ext>
            </a:extLst>
          </p:cNvPr>
          <p:cNvSpPr txBox="1"/>
          <p:nvPr/>
        </p:nvSpPr>
        <p:spPr>
          <a:xfrm>
            <a:off x="5745750" y="4065544"/>
            <a:ext cx="7213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Fédération Française d’Étude et de Sports Sous-Marins</a:t>
            </a:r>
          </a:p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Comité Régional G</a:t>
            </a:r>
            <a:r>
              <a:rPr lang="fr-FR" sz="22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rand</a:t>
            </a:r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 EST</a:t>
            </a:r>
          </a:p>
          <a:p>
            <a:endParaRPr lang="fr-FR" sz="2100" b="1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553354D-4960-431D-9B72-1D8A1D1132E9}"/>
              </a:ext>
            </a:extLst>
          </p:cNvPr>
          <p:cNvSpPr txBox="1"/>
          <p:nvPr/>
        </p:nvSpPr>
        <p:spPr>
          <a:xfrm>
            <a:off x="5758586" y="4719121"/>
            <a:ext cx="4972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m.</a:t>
            </a:r>
            <a:endParaRPr lang="fr-FR" sz="2100" b="1" spc="8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E3DA817-AFCB-41E5-8770-3992C80A038B}"/>
              </a:ext>
            </a:extLst>
          </p:cNvPr>
          <p:cNvSpPr txBox="1"/>
          <p:nvPr/>
        </p:nvSpPr>
        <p:spPr>
          <a:xfrm>
            <a:off x="5745750" y="5058242"/>
            <a:ext cx="4203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a.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B6E1BB3-6694-4C0B-A3BB-48C6FCF2B0EB}"/>
              </a:ext>
            </a:extLst>
          </p:cNvPr>
          <p:cNvSpPr txBox="1"/>
          <p:nvPr/>
        </p:nvSpPr>
        <p:spPr>
          <a:xfrm>
            <a:off x="5745750" y="5399711"/>
            <a:ext cx="4635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w.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4409EB7-5888-42D7-B662-23B8E9E26C67}"/>
              </a:ext>
            </a:extLst>
          </p:cNvPr>
          <p:cNvSpPr txBox="1"/>
          <p:nvPr/>
        </p:nvSpPr>
        <p:spPr>
          <a:xfrm>
            <a:off x="6085387" y="5053211"/>
            <a:ext cx="53633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40" dirty="0">
                <a:solidFill>
                  <a:srgbClr val="1B3F5C"/>
                </a:solidFill>
                <a:latin typeface="Averta-Regular" panose="00000500000000000000" pitchFamily="50" charset="0"/>
              </a:rPr>
              <a:t>5 rue Edouard Herriot – 67600 Sélestat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2BF70E0-6143-4BC8-97AC-8635F6735C92}"/>
              </a:ext>
            </a:extLst>
          </p:cNvPr>
          <p:cNvSpPr txBox="1"/>
          <p:nvPr/>
        </p:nvSpPr>
        <p:spPr>
          <a:xfrm>
            <a:off x="6150470" y="4714332"/>
            <a:ext cx="29569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+33 </a:t>
            </a:r>
            <a:r>
              <a:rPr lang="fr-FR" sz="2100" b="1" spc="80" dirty="0">
                <a:solidFill>
                  <a:srgbClr val="1B3F5C"/>
                </a:solidFill>
                <a:latin typeface="Averta-Regular" panose="00000500000000000000" pitchFamily="50" charset="0"/>
              </a:rPr>
              <a:t>(0)6 08 64 85 07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C08917A-B68A-43F9-AFC0-40EFF1091305}"/>
              </a:ext>
            </a:extLst>
          </p:cNvPr>
          <p:cNvSpPr txBox="1"/>
          <p:nvPr/>
        </p:nvSpPr>
        <p:spPr>
          <a:xfrm>
            <a:off x="6102801" y="5399711"/>
            <a:ext cx="2874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www.ffessmest.fr</a:t>
            </a:r>
            <a:r>
              <a:rPr lang="fr-FR" sz="2100" b="1" dirty="0">
                <a:latin typeface="Averta-Regular" panose="00000500000000000000" pitchFamily="50" charset="0"/>
              </a:rPr>
              <a:t>    </a:t>
            </a:r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e.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089CDE8-8150-4369-9C26-0733F3C17A0C}"/>
              </a:ext>
            </a:extLst>
          </p:cNvPr>
          <p:cNvSpPr txBox="1"/>
          <p:nvPr/>
        </p:nvSpPr>
        <p:spPr>
          <a:xfrm>
            <a:off x="8847405" y="5291989"/>
            <a:ext cx="33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michel.lambinet</a:t>
            </a:r>
            <a:r>
              <a:rPr lang="fr-FR" sz="28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@</a:t>
            </a:r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free.fr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pic>
        <p:nvPicPr>
          <p:cNvPr id="51" name="Graphique 50">
            <a:extLst>
              <a:ext uri="{FF2B5EF4-FFF2-40B4-BE49-F238E27FC236}">
                <a16:creationId xmlns:a16="http://schemas.microsoft.com/office/drawing/2014/main" id="{DEA6FA6A-B3C4-487B-9108-AA01FDBD8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048" y="3224708"/>
            <a:ext cx="3051347" cy="1266597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3D1EC4C0-40E2-489E-B318-B09C407EA5C2}"/>
              </a:ext>
            </a:extLst>
          </p:cNvPr>
          <p:cNvSpPr txBox="1"/>
          <p:nvPr/>
        </p:nvSpPr>
        <p:spPr>
          <a:xfrm>
            <a:off x="1595014" y="4655407"/>
            <a:ext cx="2745140" cy="607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50" dirty="0">
                <a:solidFill>
                  <a:srgbClr val="064564"/>
                </a:solidFill>
                <a:latin typeface="Averta" panose="00000500000000000000" pitchFamily="50" charset="0"/>
              </a:rPr>
              <a:t>GRAND EST</a:t>
            </a:r>
            <a:endParaRPr lang="fr-FR" sz="5200" b="1" spc="150" dirty="0">
              <a:solidFill>
                <a:srgbClr val="064564"/>
              </a:solidFill>
              <a:latin typeface="Averta" panose="00000500000000000000" pitchFamily="50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494FFB9D-AEF3-4AB6-A6FE-B946E72F4FDA}"/>
              </a:ext>
            </a:extLst>
          </p:cNvPr>
          <p:cNvSpPr txBox="1"/>
          <p:nvPr/>
        </p:nvSpPr>
        <p:spPr>
          <a:xfrm>
            <a:off x="1163361" y="5310006"/>
            <a:ext cx="3732764" cy="92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fr-FR" sz="3200" b="1" spc="500" dirty="0">
                <a:solidFill>
                  <a:srgbClr val="0470B8"/>
                </a:solidFill>
                <a:latin typeface="Averta Light" panose="00000400000000000000" pitchFamily="50" charset="0"/>
              </a:rPr>
              <a:t>IMMERSION</a:t>
            </a:r>
          </a:p>
          <a:p>
            <a:pPr algn="ctr">
              <a:lnSpc>
                <a:spcPts val="3100"/>
              </a:lnSpc>
            </a:pPr>
            <a:r>
              <a:rPr lang="fr-FR" sz="3200" b="1" spc="500" dirty="0">
                <a:solidFill>
                  <a:srgbClr val="0470B8"/>
                </a:solidFill>
                <a:latin typeface="Averta Light" panose="00000400000000000000" pitchFamily="50" charset="0"/>
              </a:rPr>
              <a:t>&amp; EMOTION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12DB688F-3717-4C2B-A75A-463F65A5FB07}"/>
              </a:ext>
            </a:extLst>
          </p:cNvPr>
          <p:cNvSpPr txBox="1"/>
          <p:nvPr/>
        </p:nvSpPr>
        <p:spPr>
          <a:xfrm>
            <a:off x="1352444" y="4460804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cap="all" dirty="0">
                <a:solidFill>
                  <a:srgbClr val="0470B8"/>
                </a:solidFill>
              </a:rPr>
              <a:t>Comité régional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9DA9DFB-A982-4DF9-8D54-A6E3463C7E31}"/>
              </a:ext>
            </a:extLst>
          </p:cNvPr>
          <p:cNvSpPr txBox="1"/>
          <p:nvPr/>
        </p:nvSpPr>
        <p:spPr>
          <a:xfrm>
            <a:off x="6305594" y="5773065"/>
            <a:ext cx="4077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11649B"/>
                </a:solidFill>
                <a:latin typeface="Averta-Regular" panose="00000500000000000000" pitchFamily="50" charset="0"/>
              </a:rPr>
              <a:t>ComiteEst.Ecolefrancaiseplongee</a:t>
            </a:r>
            <a:endParaRPr lang="fr-FR" dirty="0">
              <a:solidFill>
                <a:srgbClr val="11649B"/>
              </a:solidFill>
              <a:latin typeface="Averta-Regular" panose="00000500000000000000" pitchFamily="50" charset="0"/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2FDF81B5-BA24-42D4-A2E1-0C2970A69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162" y="5803177"/>
            <a:ext cx="375316" cy="375316"/>
          </a:xfrm>
          <a:prstGeom prst="rect">
            <a:avLst/>
          </a:prstGeom>
        </p:spPr>
      </p:pic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BDC20FAA-0625-4F38-B83C-BACD058E5484}"/>
              </a:ext>
            </a:extLst>
          </p:cNvPr>
          <p:cNvCxnSpPr/>
          <p:nvPr/>
        </p:nvCxnSpPr>
        <p:spPr>
          <a:xfrm>
            <a:off x="5320937" y="3353427"/>
            <a:ext cx="0" cy="2793913"/>
          </a:xfrm>
          <a:prstGeom prst="line">
            <a:avLst/>
          </a:prstGeom>
          <a:ln w="41275">
            <a:solidFill>
              <a:srgbClr val="116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AFCD1C85-7F71-43B2-A10D-A07681556229}"/>
              </a:ext>
            </a:extLst>
          </p:cNvPr>
          <p:cNvCxnSpPr>
            <a:cxnSpLocks/>
          </p:cNvCxnSpPr>
          <p:nvPr/>
        </p:nvCxnSpPr>
        <p:spPr>
          <a:xfrm flipH="1">
            <a:off x="5320937" y="2947739"/>
            <a:ext cx="1" cy="3416968"/>
          </a:xfrm>
          <a:prstGeom prst="lin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3" name="Image 62">
            <a:extLst>
              <a:ext uri="{FF2B5EF4-FFF2-40B4-BE49-F238E27FC236}">
                <a16:creationId xmlns:a16="http://schemas.microsoft.com/office/drawing/2014/main" id="{DE9CD011-4ECF-414E-9C34-FEE9878DD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149" y="9974658"/>
            <a:ext cx="7198200" cy="744642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F38A90CA-FA3A-4F02-801A-AE0552287BC5}"/>
              </a:ext>
            </a:extLst>
          </p:cNvPr>
          <p:cNvSpPr txBox="1"/>
          <p:nvPr/>
        </p:nvSpPr>
        <p:spPr>
          <a:xfrm>
            <a:off x="-279508" y="8118859"/>
            <a:ext cx="654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40" dirty="0">
                <a:solidFill>
                  <a:srgbClr val="1B3F5C"/>
                </a:solidFill>
                <a:latin typeface="Averta" panose="00000500000000000000" pitchFamily="50" charset="0"/>
              </a:rPr>
              <a:t>BAS-RHIN</a:t>
            </a:r>
            <a:r>
              <a:rPr lang="fr-FR" sz="3200" dirty="0">
                <a:latin typeface="Averta" panose="00000500000000000000" pitchFamily="50" charset="0"/>
              </a:rPr>
              <a:t> </a:t>
            </a:r>
            <a:r>
              <a:rPr lang="fr-FR" sz="3200" baseline="16000" dirty="0">
                <a:latin typeface="Averta Extrathin" panose="00000300000000000000" pitchFamily="50" charset="0"/>
              </a:rPr>
              <a:t>│ </a:t>
            </a:r>
            <a:r>
              <a:rPr lang="fr-FR" sz="3200" b="1" dirty="0">
                <a:solidFill>
                  <a:srgbClr val="E92A2E"/>
                </a:solidFill>
                <a:latin typeface="Averta Light" panose="00000400000000000000" pitchFamily="50" charset="0"/>
              </a:rPr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270785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AF4F1F6-D526-4AE7-9730-96BDE61C137B}"/>
              </a:ext>
            </a:extLst>
          </p:cNvPr>
          <p:cNvSpPr txBox="1"/>
          <p:nvPr/>
        </p:nvSpPr>
        <p:spPr>
          <a:xfrm>
            <a:off x="5745750" y="6705841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spc="40" dirty="0">
                <a:solidFill>
                  <a:srgbClr val="1B3F5C"/>
                </a:solidFill>
                <a:latin typeface="Averta Semibold" panose="00000700000000000000" pitchFamily="50" charset="0"/>
              </a:rPr>
              <a:t>Prénom Nom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387651-41EB-4D00-B758-949BA1DCF973}"/>
              </a:ext>
            </a:extLst>
          </p:cNvPr>
          <p:cNvSpPr txBox="1"/>
          <p:nvPr/>
        </p:nvSpPr>
        <p:spPr>
          <a:xfrm>
            <a:off x="5745750" y="7212534"/>
            <a:ext cx="1359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dirty="0">
                <a:solidFill>
                  <a:srgbClr val="11649B"/>
                </a:solidFill>
                <a:latin typeface="Averta-Regular" panose="00000500000000000000" pitchFamily="50" charset="0"/>
              </a:rPr>
              <a:t>Fonction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943898-082D-4F22-8EC5-67AC88D62277}"/>
              </a:ext>
            </a:extLst>
          </p:cNvPr>
          <p:cNvSpPr txBox="1"/>
          <p:nvPr/>
        </p:nvSpPr>
        <p:spPr>
          <a:xfrm>
            <a:off x="5745750" y="7546677"/>
            <a:ext cx="72138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Comité Régional Grand EST</a:t>
            </a:r>
          </a:p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Fédération Française d’Étude et de Sports Sous-Marins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1802D4-809B-4536-84E8-64ECFCF768DE}"/>
              </a:ext>
            </a:extLst>
          </p:cNvPr>
          <p:cNvSpPr txBox="1"/>
          <p:nvPr/>
        </p:nvSpPr>
        <p:spPr>
          <a:xfrm>
            <a:off x="5745750" y="8195465"/>
            <a:ext cx="4219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20629F"/>
                </a:solidFill>
                <a:latin typeface="Averta-Regular" panose="00000500000000000000" pitchFamily="50" charset="0"/>
              </a:rPr>
              <a:t>p.</a:t>
            </a:r>
            <a:endParaRPr lang="fr-FR" sz="2100" b="1" spc="7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CC707D-1C9B-4F5B-955E-E725C1DB2A7B}"/>
              </a:ext>
            </a:extLst>
          </p:cNvPr>
          <p:cNvSpPr txBox="1"/>
          <p:nvPr/>
        </p:nvSpPr>
        <p:spPr>
          <a:xfrm>
            <a:off x="8549914" y="8200254"/>
            <a:ext cx="4972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m.</a:t>
            </a:r>
            <a:endParaRPr lang="fr-FR" sz="2100" b="1" spc="8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61F77F-4B47-4692-9D43-BCD6CE598F2D}"/>
              </a:ext>
            </a:extLst>
          </p:cNvPr>
          <p:cNvSpPr txBox="1"/>
          <p:nvPr/>
        </p:nvSpPr>
        <p:spPr>
          <a:xfrm>
            <a:off x="5745750" y="8539375"/>
            <a:ext cx="4203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a.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8B3419-D933-43DF-BA3B-2821AEC85E9F}"/>
              </a:ext>
            </a:extLst>
          </p:cNvPr>
          <p:cNvSpPr txBox="1"/>
          <p:nvPr/>
        </p:nvSpPr>
        <p:spPr>
          <a:xfrm>
            <a:off x="5745750" y="8880844"/>
            <a:ext cx="4635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w.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00F475-0B86-4984-A776-20A5215EA467}"/>
              </a:ext>
            </a:extLst>
          </p:cNvPr>
          <p:cNvSpPr txBox="1"/>
          <p:nvPr/>
        </p:nvSpPr>
        <p:spPr>
          <a:xfrm>
            <a:off x="6085387" y="8534344"/>
            <a:ext cx="66665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40" dirty="0">
                <a:solidFill>
                  <a:srgbClr val="1B3F5C"/>
                </a:solidFill>
                <a:latin typeface="Averta-Regular" panose="00000500000000000000" pitchFamily="50" charset="0"/>
              </a:rPr>
              <a:t>24, quai de Rive-Neuve – 13007 Marseille, France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C2EFDC8-DCAF-44E7-9138-D367FFF2FD86}"/>
              </a:ext>
            </a:extLst>
          </p:cNvPr>
          <p:cNvSpPr txBox="1"/>
          <p:nvPr/>
        </p:nvSpPr>
        <p:spPr>
          <a:xfrm>
            <a:off x="8941798" y="8195465"/>
            <a:ext cx="3147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+33 </a:t>
            </a:r>
            <a:r>
              <a:rPr lang="fr-FR" sz="2100" b="1" spc="80" dirty="0">
                <a:solidFill>
                  <a:srgbClr val="1B3F5C"/>
                </a:solidFill>
                <a:latin typeface="Averta-Regular" panose="00000500000000000000" pitchFamily="50" charset="0"/>
              </a:rPr>
              <a:t>(0)6 00 00 00 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66722C-1233-480F-BA0B-54D8A6F92793}"/>
              </a:ext>
            </a:extLst>
          </p:cNvPr>
          <p:cNvSpPr txBox="1"/>
          <p:nvPr/>
        </p:nvSpPr>
        <p:spPr>
          <a:xfrm>
            <a:off x="6102801" y="8880844"/>
            <a:ext cx="2874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www.ffessmest.fr</a:t>
            </a:r>
            <a:r>
              <a:rPr lang="fr-FR" sz="2100" b="1" dirty="0">
                <a:latin typeface="Averta-Regular" panose="00000500000000000000" pitchFamily="50" charset="0"/>
              </a:rPr>
              <a:t>    </a:t>
            </a:r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e.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7113CC7-F7FA-44D0-8CF7-90DFF2DB1DF4}"/>
              </a:ext>
            </a:extLst>
          </p:cNvPr>
          <p:cNvSpPr txBox="1"/>
          <p:nvPr/>
        </p:nvSpPr>
        <p:spPr>
          <a:xfrm>
            <a:off x="8819337" y="8785154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exemple</a:t>
            </a:r>
            <a:r>
              <a:rPr lang="fr-FR" sz="28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@</a:t>
            </a:r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ffessm.fr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AB44A89-9131-40BF-B5DF-C3A9CDCA36A9}"/>
              </a:ext>
            </a:extLst>
          </p:cNvPr>
          <p:cNvSpPr txBox="1"/>
          <p:nvPr/>
        </p:nvSpPr>
        <p:spPr>
          <a:xfrm>
            <a:off x="6046197" y="8208525"/>
            <a:ext cx="23365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70" dirty="0">
                <a:solidFill>
                  <a:srgbClr val="1B3F5C"/>
                </a:solidFill>
                <a:latin typeface="Averta-Regular" panose="00000500000000000000" pitchFamily="50" charset="0"/>
              </a:rPr>
              <a:t>06 00 00 00 00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8CD2C9-FD90-4018-9286-5FED2CBA6819}"/>
              </a:ext>
            </a:extLst>
          </p:cNvPr>
          <p:cNvSpPr/>
          <p:nvPr/>
        </p:nvSpPr>
        <p:spPr>
          <a:xfrm>
            <a:off x="-3614116" y="2431991"/>
            <a:ext cx="3169688" cy="26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FBC22B-BE70-4015-AE0D-618E3CE53571}"/>
              </a:ext>
            </a:extLst>
          </p:cNvPr>
          <p:cNvSpPr/>
          <p:nvPr/>
        </p:nvSpPr>
        <p:spPr>
          <a:xfrm rot="5400000">
            <a:off x="-3560812" y="2600676"/>
            <a:ext cx="3069316" cy="2941864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D78206-F968-4E28-9E36-E1A619778AA4}"/>
              </a:ext>
            </a:extLst>
          </p:cNvPr>
          <p:cNvSpPr/>
          <p:nvPr/>
        </p:nvSpPr>
        <p:spPr>
          <a:xfrm>
            <a:off x="-4389952" y="-2620414"/>
            <a:ext cx="3169688" cy="2620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C5B07C-DABE-4359-8B82-7FCECB44E0D3}"/>
              </a:ext>
            </a:extLst>
          </p:cNvPr>
          <p:cNvSpPr/>
          <p:nvPr/>
        </p:nvSpPr>
        <p:spPr>
          <a:xfrm rot="5400000">
            <a:off x="-3398764" y="-29855"/>
            <a:ext cx="3069316" cy="2941864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6B311F9F-A759-46FC-A189-35A22F37A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048" y="6705841"/>
            <a:ext cx="3051347" cy="126659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ACBA90F-C336-4AEE-9311-2345D8FF811D}"/>
              </a:ext>
            </a:extLst>
          </p:cNvPr>
          <p:cNvSpPr txBox="1"/>
          <p:nvPr/>
        </p:nvSpPr>
        <p:spPr>
          <a:xfrm>
            <a:off x="1658252" y="8136540"/>
            <a:ext cx="2745140" cy="607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50" dirty="0">
                <a:solidFill>
                  <a:srgbClr val="064564"/>
                </a:solidFill>
                <a:latin typeface="Averta" panose="00000500000000000000" pitchFamily="50" charset="0"/>
              </a:rPr>
              <a:t>GRAND EST</a:t>
            </a:r>
            <a:endParaRPr lang="fr-FR" sz="5200" b="1" spc="150" dirty="0">
              <a:solidFill>
                <a:srgbClr val="064564"/>
              </a:solidFill>
              <a:latin typeface="Averta" panose="00000500000000000000" pitchFamily="50" charset="0"/>
            </a:endParaRPr>
          </a:p>
        </p:txBody>
      </p:sp>
      <p:sp>
        <p:nvSpPr>
          <p:cNvPr id="1024" name="ZoneTexte 1023">
            <a:extLst>
              <a:ext uri="{FF2B5EF4-FFF2-40B4-BE49-F238E27FC236}">
                <a16:creationId xmlns:a16="http://schemas.microsoft.com/office/drawing/2014/main" id="{16903B4F-6AC2-4DA7-B192-03BC296C2700}"/>
              </a:ext>
            </a:extLst>
          </p:cNvPr>
          <p:cNvSpPr txBox="1"/>
          <p:nvPr/>
        </p:nvSpPr>
        <p:spPr>
          <a:xfrm>
            <a:off x="1352444" y="7941937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cap="all" dirty="0">
                <a:solidFill>
                  <a:srgbClr val="0470B8"/>
                </a:solidFill>
              </a:rPr>
              <a:t>Comité régional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6940CE1-EE68-4F9E-89C3-8307B081237B}"/>
              </a:ext>
            </a:extLst>
          </p:cNvPr>
          <p:cNvSpPr txBox="1"/>
          <p:nvPr/>
        </p:nvSpPr>
        <p:spPr>
          <a:xfrm>
            <a:off x="1226855" y="8652860"/>
            <a:ext cx="360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470B8"/>
                </a:solidFill>
                <a:latin typeface="Averta" panose="00000500000000000000" pitchFamily="50" charset="0"/>
              </a:rPr>
              <a:t>PHOTO-VIDEO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9FF2734-9322-4D98-B171-2FCFF836BF3E}"/>
              </a:ext>
            </a:extLst>
          </p:cNvPr>
          <p:cNvSpPr txBox="1"/>
          <p:nvPr/>
        </p:nvSpPr>
        <p:spPr>
          <a:xfrm>
            <a:off x="1261926" y="9146299"/>
            <a:ext cx="353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470B8"/>
                </a:solidFill>
                <a:latin typeface="Averta" panose="00000500000000000000" pitchFamily="50" charset="0"/>
              </a:rPr>
              <a:t>SOUS-MARINE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B930474-3D38-406F-AA0B-60388A001D3B}"/>
              </a:ext>
            </a:extLst>
          </p:cNvPr>
          <p:cNvSpPr txBox="1"/>
          <p:nvPr/>
        </p:nvSpPr>
        <p:spPr>
          <a:xfrm>
            <a:off x="6305594" y="9254198"/>
            <a:ext cx="4077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11649B"/>
                </a:solidFill>
                <a:latin typeface="Averta-Regular" panose="00000500000000000000" pitchFamily="50" charset="0"/>
              </a:rPr>
              <a:t>ComiteEst.Ecolefrancaiseplongee</a:t>
            </a:r>
            <a:endParaRPr lang="fr-FR" dirty="0">
              <a:solidFill>
                <a:srgbClr val="11649B"/>
              </a:solidFill>
              <a:latin typeface="Averta-Regular" panose="00000500000000000000" pitchFamily="50" charset="0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75319C93-325B-41FB-98F5-66E47C337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162" y="9284310"/>
            <a:ext cx="375316" cy="375316"/>
          </a:xfrm>
          <a:prstGeom prst="rect">
            <a:avLst/>
          </a:prstGeom>
        </p:spPr>
      </p:pic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C6E0CEA4-B244-428D-A397-B4A02A7D6D54}"/>
              </a:ext>
            </a:extLst>
          </p:cNvPr>
          <p:cNvCxnSpPr/>
          <p:nvPr/>
        </p:nvCxnSpPr>
        <p:spPr>
          <a:xfrm>
            <a:off x="5320937" y="6834560"/>
            <a:ext cx="0" cy="2793913"/>
          </a:xfrm>
          <a:prstGeom prst="line">
            <a:avLst/>
          </a:prstGeom>
          <a:ln w="41275">
            <a:solidFill>
              <a:srgbClr val="116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>
            <a:extLst>
              <a:ext uri="{FF2B5EF4-FFF2-40B4-BE49-F238E27FC236}">
                <a16:creationId xmlns:a16="http://schemas.microsoft.com/office/drawing/2014/main" id="{1E969255-D99B-4B48-9146-1FDB4A8E5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149" y="9974658"/>
            <a:ext cx="7198200" cy="744642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276D9128-C6C9-4D60-B509-A567CCC13ED0}"/>
              </a:ext>
            </a:extLst>
          </p:cNvPr>
          <p:cNvSpPr txBox="1"/>
          <p:nvPr/>
        </p:nvSpPr>
        <p:spPr>
          <a:xfrm>
            <a:off x="5753772" y="3232721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spc="40" dirty="0">
                <a:solidFill>
                  <a:srgbClr val="1B3F5C"/>
                </a:solidFill>
                <a:latin typeface="Averta Semibold" panose="00000700000000000000" pitchFamily="50" charset="0"/>
              </a:rPr>
              <a:t>Prénom Nom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4A25523-DA21-4511-8D7F-3120DDFBB81F}"/>
              </a:ext>
            </a:extLst>
          </p:cNvPr>
          <p:cNvSpPr txBox="1"/>
          <p:nvPr/>
        </p:nvSpPr>
        <p:spPr>
          <a:xfrm>
            <a:off x="5753772" y="3739414"/>
            <a:ext cx="1359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i="1" dirty="0">
                <a:solidFill>
                  <a:srgbClr val="11649B"/>
                </a:solidFill>
                <a:latin typeface="Averta-Regular" panose="00000500000000000000" pitchFamily="50" charset="0"/>
              </a:rPr>
              <a:t>Fonction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C1C77E6-71C1-47FE-BD11-9668C83FF1D9}"/>
              </a:ext>
            </a:extLst>
          </p:cNvPr>
          <p:cNvSpPr txBox="1"/>
          <p:nvPr/>
        </p:nvSpPr>
        <p:spPr>
          <a:xfrm>
            <a:off x="5753772" y="4073557"/>
            <a:ext cx="72138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Comité Régional Grand EST</a:t>
            </a:r>
          </a:p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Fédération Française d’Étude et de Sports Sous-Marins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7617084-45B7-4DF6-984D-65A27109353D}"/>
              </a:ext>
            </a:extLst>
          </p:cNvPr>
          <p:cNvSpPr txBox="1"/>
          <p:nvPr/>
        </p:nvSpPr>
        <p:spPr>
          <a:xfrm>
            <a:off x="5753772" y="4722345"/>
            <a:ext cx="4219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20629F"/>
                </a:solidFill>
                <a:latin typeface="Averta-Regular" panose="00000500000000000000" pitchFamily="50" charset="0"/>
              </a:rPr>
              <a:t>p.</a:t>
            </a:r>
            <a:endParaRPr lang="fr-FR" sz="2100" b="1" spc="7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7C60695-FA88-47E9-94FD-2A887FBC428A}"/>
              </a:ext>
            </a:extLst>
          </p:cNvPr>
          <p:cNvSpPr txBox="1"/>
          <p:nvPr/>
        </p:nvSpPr>
        <p:spPr>
          <a:xfrm>
            <a:off x="8557936" y="4727134"/>
            <a:ext cx="4972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m.</a:t>
            </a:r>
            <a:endParaRPr lang="fr-FR" sz="2100" b="1" spc="8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A6B2587-FED3-41D6-A73C-4FFEC2BC7BCB}"/>
              </a:ext>
            </a:extLst>
          </p:cNvPr>
          <p:cNvSpPr txBox="1"/>
          <p:nvPr/>
        </p:nvSpPr>
        <p:spPr>
          <a:xfrm>
            <a:off x="5753772" y="5066255"/>
            <a:ext cx="4203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a.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371D4F13-7160-4BFC-A74F-6334579F939D}"/>
              </a:ext>
            </a:extLst>
          </p:cNvPr>
          <p:cNvSpPr txBox="1"/>
          <p:nvPr/>
        </p:nvSpPr>
        <p:spPr>
          <a:xfrm>
            <a:off x="5753772" y="5407724"/>
            <a:ext cx="4635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w.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3F8FCDD-3BE1-4C46-AC30-592802E9C21D}"/>
              </a:ext>
            </a:extLst>
          </p:cNvPr>
          <p:cNvSpPr txBox="1"/>
          <p:nvPr/>
        </p:nvSpPr>
        <p:spPr>
          <a:xfrm>
            <a:off x="6093409" y="5061224"/>
            <a:ext cx="66665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40" dirty="0">
                <a:solidFill>
                  <a:srgbClr val="1B3F5C"/>
                </a:solidFill>
                <a:latin typeface="Averta-Regular" panose="00000500000000000000" pitchFamily="50" charset="0"/>
              </a:rPr>
              <a:t>24, quai de Rive-Neuve – 13007 Marseille, France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8552AE8-CB00-4A12-8F5D-9D0DDEDC8032}"/>
              </a:ext>
            </a:extLst>
          </p:cNvPr>
          <p:cNvSpPr txBox="1"/>
          <p:nvPr/>
        </p:nvSpPr>
        <p:spPr>
          <a:xfrm>
            <a:off x="8949820" y="4722345"/>
            <a:ext cx="3147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+33 </a:t>
            </a:r>
            <a:r>
              <a:rPr lang="fr-FR" sz="2100" b="1" spc="80" dirty="0">
                <a:solidFill>
                  <a:srgbClr val="1B3F5C"/>
                </a:solidFill>
                <a:latin typeface="Averta-Regular" panose="00000500000000000000" pitchFamily="50" charset="0"/>
              </a:rPr>
              <a:t>(0)6 00 00 00 00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7FF2C0E-3B36-4307-BA66-2397E390996C}"/>
              </a:ext>
            </a:extLst>
          </p:cNvPr>
          <p:cNvSpPr txBox="1"/>
          <p:nvPr/>
        </p:nvSpPr>
        <p:spPr>
          <a:xfrm>
            <a:off x="6110823" y="5407724"/>
            <a:ext cx="2874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www.ffessmest.fr</a:t>
            </a:r>
            <a:r>
              <a:rPr lang="fr-FR" sz="2100" b="1" dirty="0">
                <a:latin typeface="Averta-Regular" panose="00000500000000000000" pitchFamily="50" charset="0"/>
              </a:rPr>
              <a:t>    </a:t>
            </a:r>
            <a:r>
              <a:rPr lang="fr-FR" sz="2100" b="1" dirty="0">
                <a:solidFill>
                  <a:srgbClr val="11649B"/>
                </a:solidFill>
                <a:latin typeface="Averta-Regular" panose="00000500000000000000" pitchFamily="50" charset="0"/>
              </a:rPr>
              <a:t>e.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3A054950-6691-41A1-9692-DD752D9B6C1E}"/>
              </a:ext>
            </a:extLst>
          </p:cNvPr>
          <p:cNvSpPr txBox="1"/>
          <p:nvPr/>
        </p:nvSpPr>
        <p:spPr>
          <a:xfrm>
            <a:off x="8863451" y="5312034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exemple</a:t>
            </a:r>
            <a:r>
              <a:rPr lang="fr-FR" sz="28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@</a:t>
            </a:r>
            <a:r>
              <a:rPr lang="fr-FR" sz="2100" b="1" dirty="0">
                <a:solidFill>
                  <a:srgbClr val="1B3F5C"/>
                </a:solidFill>
                <a:latin typeface="Averta-Regular" panose="00000500000000000000" pitchFamily="50" charset="0"/>
              </a:rPr>
              <a:t>ffessm.fr</a:t>
            </a:r>
            <a:endParaRPr lang="fr-FR" sz="2100" b="1" spc="40" dirty="0">
              <a:solidFill>
                <a:srgbClr val="1B3F5C"/>
              </a:solidFill>
              <a:latin typeface="Averta-Regular" panose="00000500000000000000" pitchFamily="50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1E24CC2-4867-4147-94EC-50238295070D}"/>
              </a:ext>
            </a:extLst>
          </p:cNvPr>
          <p:cNvSpPr txBox="1"/>
          <p:nvPr/>
        </p:nvSpPr>
        <p:spPr>
          <a:xfrm>
            <a:off x="6054219" y="4735405"/>
            <a:ext cx="23365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spc="70" dirty="0">
                <a:solidFill>
                  <a:srgbClr val="1B3F5C"/>
                </a:solidFill>
                <a:latin typeface="Averta-Regular" panose="00000500000000000000" pitchFamily="50" charset="0"/>
              </a:rPr>
              <a:t>06 00 00 00 00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08D2E22B-7F95-4434-A53B-7DAABCD37EBF}"/>
              </a:ext>
            </a:extLst>
          </p:cNvPr>
          <p:cNvCxnSpPr/>
          <p:nvPr/>
        </p:nvCxnSpPr>
        <p:spPr>
          <a:xfrm>
            <a:off x="5328959" y="3361440"/>
            <a:ext cx="0" cy="2793913"/>
          </a:xfrm>
          <a:prstGeom prst="line">
            <a:avLst/>
          </a:prstGeom>
          <a:ln w="41275">
            <a:solidFill>
              <a:srgbClr val="116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phique 61">
            <a:extLst>
              <a:ext uri="{FF2B5EF4-FFF2-40B4-BE49-F238E27FC236}">
                <a16:creationId xmlns:a16="http://schemas.microsoft.com/office/drawing/2014/main" id="{2B41DAA4-0EDB-4928-BBE8-2F7B5DD6A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4070" y="3232721"/>
            <a:ext cx="3051347" cy="126659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FBFE5DE8-C044-46AD-A2EF-44C4A2E35CC8}"/>
              </a:ext>
            </a:extLst>
          </p:cNvPr>
          <p:cNvSpPr txBox="1"/>
          <p:nvPr/>
        </p:nvSpPr>
        <p:spPr>
          <a:xfrm>
            <a:off x="1666274" y="5674075"/>
            <a:ext cx="2745140" cy="607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150" dirty="0">
                <a:solidFill>
                  <a:srgbClr val="064564"/>
                </a:solidFill>
                <a:latin typeface="Averta" panose="00000500000000000000" pitchFamily="50" charset="0"/>
              </a:rPr>
              <a:t>GRAND EST</a:t>
            </a:r>
            <a:endParaRPr lang="fr-FR" sz="5200" b="1" spc="150" dirty="0">
              <a:solidFill>
                <a:srgbClr val="064564"/>
              </a:solidFill>
              <a:latin typeface="Averta" panose="00000500000000000000" pitchFamily="50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6B80407-211B-4A74-B7CE-22AA19DC538B}"/>
              </a:ext>
            </a:extLst>
          </p:cNvPr>
          <p:cNvSpPr txBox="1"/>
          <p:nvPr/>
        </p:nvSpPr>
        <p:spPr>
          <a:xfrm>
            <a:off x="1360466" y="4468817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cap="all" dirty="0">
                <a:solidFill>
                  <a:srgbClr val="0470B8"/>
                </a:solidFill>
              </a:rPr>
              <a:t>Comité régional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1515015-328B-45EE-AAC5-53A65A47958A}"/>
              </a:ext>
            </a:extLst>
          </p:cNvPr>
          <p:cNvSpPr txBox="1"/>
          <p:nvPr/>
        </p:nvSpPr>
        <p:spPr>
          <a:xfrm>
            <a:off x="1233949" y="4673555"/>
            <a:ext cx="360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470B8"/>
                </a:solidFill>
                <a:latin typeface="Averta" panose="00000500000000000000" pitchFamily="50" charset="0"/>
              </a:rPr>
              <a:t>PHOTO-VIDEO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1209D614-2942-4E0E-81A0-31EB082FD64D}"/>
              </a:ext>
            </a:extLst>
          </p:cNvPr>
          <p:cNvSpPr txBox="1"/>
          <p:nvPr/>
        </p:nvSpPr>
        <p:spPr>
          <a:xfrm>
            <a:off x="1269948" y="5173815"/>
            <a:ext cx="353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470B8"/>
                </a:solidFill>
                <a:latin typeface="Averta" panose="00000500000000000000" pitchFamily="50" charset="0"/>
              </a:rPr>
              <a:t>SOUS-MARINE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E2D3656-1584-4C09-ACDC-799A22ADF057}"/>
              </a:ext>
            </a:extLst>
          </p:cNvPr>
          <p:cNvSpPr txBox="1"/>
          <p:nvPr/>
        </p:nvSpPr>
        <p:spPr>
          <a:xfrm>
            <a:off x="6313616" y="5781078"/>
            <a:ext cx="4077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11649B"/>
                </a:solidFill>
                <a:latin typeface="Averta-Regular" panose="00000500000000000000" pitchFamily="50" charset="0"/>
              </a:rPr>
              <a:t>ComiteEst.Ecolefrancaiseplongee</a:t>
            </a:r>
            <a:endParaRPr lang="fr-FR" dirty="0">
              <a:solidFill>
                <a:srgbClr val="11649B"/>
              </a:solidFill>
              <a:latin typeface="Averta-Regular" panose="00000500000000000000" pitchFamily="50" charset="0"/>
            </a:endParaRP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B1EECC63-F093-44C0-B238-0F64BAF74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184" y="5811190"/>
            <a:ext cx="375316" cy="3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9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AF9522-B76D-4AD6-A47F-00FAC1BBF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95" y="1617560"/>
            <a:ext cx="11740896" cy="3285744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6146D2CC-5E44-4D0F-90D9-DF354527E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31" y="5788509"/>
            <a:ext cx="11795760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154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16614</TotalTime>
  <Words>264</Words>
  <Application>Microsoft Office PowerPoint</Application>
  <PresentationFormat>Personnalisé</PresentationFormat>
  <Paragraphs>75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Averta Light</vt:lpstr>
      <vt:lpstr>Arial</vt:lpstr>
      <vt:lpstr>Averta Extrathin</vt:lpstr>
      <vt:lpstr>Calibri Light</vt:lpstr>
      <vt:lpstr>Stencil</vt:lpstr>
      <vt:lpstr>Averta</vt:lpstr>
      <vt:lpstr>Averta Semibold</vt:lpstr>
      <vt:lpstr>Calibri</vt:lpstr>
      <vt:lpstr>Averta-Regular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lambinet</dc:creator>
  <cp:lastModifiedBy>Michel</cp:lastModifiedBy>
  <cp:revision>52</cp:revision>
  <dcterms:created xsi:type="dcterms:W3CDTF">2019-03-11T13:11:28Z</dcterms:created>
  <dcterms:modified xsi:type="dcterms:W3CDTF">2021-04-28T09:57:13Z</dcterms:modified>
</cp:coreProperties>
</file>